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7" autoAdjust="0"/>
    <p:restoredTop sz="94660"/>
  </p:normalViewPr>
  <p:slideViewPr>
    <p:cSldViewPr snapToGrid="0">
      <p:cViewPr varScale="1">
        <p:scale>
          <a:sx n="62" d="100"/>
          <a:sy n="62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6179-D378-4D08-B5F7-5C188E9DD683}" type="datetimeFigureOut">
              <a:rPr lang="en-GB" smtClean="0"/>
              <a:t>27/12/2017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003B-920B-477C-84E2-44DA643B3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71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6179-D378-4D08-B5F7-5C188E9DD683}" type="datetimeFigureOut">
              <a:rPr lang="en-GB" smtClean="0"/>
              <a:t>27/12/2017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003B-920B-477C-84E2-44DA643B3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99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6179-D378-4D08-B5F7-5C188E9DD683}" type="datetimeFigureOut">
              <a:rPr lang="en-GB" smtClean="0"/>
              <a:t>27/12/2017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003B-920B-477C-84E2-44DA643B3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0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6179-D378-4D08-B5F7-5C188E9DD683}" type="datetimeFigureOut">
              <a:rPr lang="en-GB" smtClean="0"/>
              <a:t>27/12/2017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003B-920B-477C-84E2-44DA643B3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36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6179-D378-4D08-B5F7-5C188E9DD683}" type="datetimeFigureOut">
              <a:rPr lang="en-GB" smtClean="0"/>
              <a:t>27/12/2017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003B-920B-477C-84E2-44DA643B3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1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6179-D378-4D08-B5F7-5C188E9DD683}" type="datetimeFigureOut">
              <a:rPr lang="en-GB" smtClean="0"/>
              <a:t>27/12/2017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003B-920B-477C-84E2-44DA643B3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23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6179-D378-4D08-B5F7-5C188E9DD683}" type="datetimeFigureOut">
              <a:rPr lang="en-GB" smtClean="0"/>
              <a:t>27/12/2017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003B-920B-477C-84E2-44DA643B3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0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6179-D378-4D08-B5F7-5C188E9DD683}" type="datetimeFigureOut">
              <a:rPr lang="en-GB" smtClean="0"/>
              <a:t>27/12/2017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003B-920B-477C-84E2-44DA643B3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20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6179-D378-4D08-B5F7-5C188E9DD683}" type="datetimeFigureOut">
              <a:rPr lang="en-GB" smtClean="0"/>
              <a:t>27/12/2017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003B-920B-477C-84E2-44DA643B3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9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6179-D378-4D08-B5F7-5C188E9DD683}" type="datetimeFigureOut">
              <a:rPr lang="en-GB" smtClean="0"/>
              <a:t>27/12/2017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003B-920B-477C-84E2-44DA643B3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21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6179-D378-4D08-B5F7-5C188E9DD683}" type="datetimeFigureOut">
              <a:rPr lang="en-GB" smtClean="0"/>
              <a:t>27/12/2017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003B-920B-477C-84E2-44DA643B3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46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D6179-D378-4D08-B5F7-5C188E9DD683}" type="datetimeFigureOut">
              <a:rPr lang="en-GB" smtClean="0"/>
              <a:t>27/12/2017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5003B-920B-477C-84E2-44DA643B3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67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2" r="17894"/>
          <a:stretch/>
        </p:blipFill>
        <p:spPr>
          <a:xfrm>
            <a:off x="1" y="-1"/>
            <a:ext cx="6858000" cy="91611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211" y="98853"/>
            <a:ext cx="4683211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>
                <a:latin typeface="Century Gothic" panose="020B0502020202020204" pitchFamily="34" charset="0"/>
              </a:rPr>
              <a:t>Nincs lenyűgözőbb a nőnél, aki tudatában van, hogy Isten egyedülálló-nak alkotta őt.</a:t>
            </a:r>
            <a:endParaRPr lang="en-GB" sz="5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13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2" r="34153"/>
          <a:stretch/>
        </p:blipFill>
        <p:spPr>
          <a:xfrm>
            <a:off x="0" y="0"/>
            <a:ext cx="6858002" cy="91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694" y="126147"/>
            <a:ext cx="4665651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>
                <a:latin typeface="Century Gothic" panose="020B0502020202020204" pitchFamily="34" charset="0"/>
              </a:rPr>
              <a:t>Nincs lenyűgözőbb a nőnél, aki tudatában van, hogy Isten egyedülálló-nak alkotta őt.</a:t>
            </a:r>
            <a:endParaRPr lang="en-GB" sz="5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41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30</Words>
  <Application>Microsoft Office PowerPoint</Application>
  <PresentationFormat>Diavetítés a képernyőre (4:3 oldalarány)</PresentationFormat>
  <Paragraphs>2</Paragraphs>
  <Slides>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Zsuzsanna Kovacs-Biro</dc:creator>
  <cp:lastModifiedBy>Bea</cp:lastModifiedBy>
  <cp:revision>6</cp:revision>
  <dcterms:created xsi:type="dcterms:W3CDTF">2017-05-02T10:02:44Z</dcterms:created>
  <dcterms:modified xsi:type="dcterms:W3CDTF">2017-12-27T16:49:23Z</dcterms:modified>
</cp:coreProperties>
</file>